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765A10-AFE3-407A-A426-592D5DF8C32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a-ES"/>
        </a:p>
      </dgm:t>
    </dgm:pt>
    <dgm:pt modelId="{4A5A8654-5167-4FC1-BF40-14EA51DE31E0}">
      <dgm:prSet/>
      <dgm:spPr/>
      <dgm:t>
        <a:bodyPr/>
        <a:lstStyle/>
        <a:p>
          <a:pPr rtl="0"/>
          <a:r>
            <a:rPr lang="es-ES" dirty="0" smtClean="0"/>
            <a:t>DATA:  26/12/2011</a:t>
          </a:r>
          <a:endParaRPr lang="es-ES" dirty="0"/>
        </a:p>
      </dgm:t>
    </dgm:pt>
    <dgm:pt modelId="{A7E28263-3E4B-48F6-BE36-6183AB658CF9}" type="parTrans" cxnId="{CF6D8DC1-91FB-4B45-A469-9B4FFEA4E246}">
      <dgm:prSet/>
      <dgm:spPr/>
      <dgm:t>
        <a:bodyPr/>
        <a:lstStyle/>
        <a:p>
          <a:endParaRPr lang="ca-ES"/>
        </a:p>
      </dgm:t>
    </dgm:pt>
    <dgm:pt modelId="{257D64A7-29FB-4B17-9B9C-E3A3A6DE10B9}" type="sibTrans" cxnId="{CF6D8DC1-91FB-4B45-A469-9B4FFEA4E246}">
      <dgm:prSet/>
      <dgm:spPr/>
      <dgm:t>
        <a:bodyPr/>
        <a:lstStyle/>
        <a:p>
          <a:endParaRPr lang="ca-ES"/>
        </a:p>
      </dgm:t>
    </dgm:pt>
    <dgm:pt modelId="{934566B6-BD6C-4337-AB9A-8C9DE32D9448}">
      <dgm:prSet/>
      <dgm:spPr/>
      <dgm:t>
        <a:bodyPr/>
        <a:lstStyle/>
        <a:p>
          <a:pPr rtl="0"/>
          <a:r>
            <a:rPr lang="es-ES" dirty="0" smtClean="0"/>
            <a:t>HORA: 11:00 h.</a:t>
          </a:r>
          <a:endParaRPr lang="es-ES" dirty="0"/>
        </a:p>
      </dgm:t>
    </dgm:pt>
    <dgm:pt modelId="{F002C0C2-E612-4F92-A289-B0E48FAFC626}" type="parTrans" cxnId="{BCEA161B-B17F-4863-9C4F-559F565170E2}">
      <dgm:prSet/>
      <dgm:spPr/>
      <dgm:t>
        <a:bodyPr/>
        <a:lstStyle/>
        <a:p>
          <a:endParaRPr lang="ca-ES"/>
        </a:p>
      </dgm:t>
    </dgm:pt>
    <dgm:pt modelId="{24146749-F17A-4DC0-9146-323CB8FFCC10}" type="sibTrans" cxnId="{BCEA161B-B17F-4863-9C4F-559F565170E2}">
      <dgm:prSet/>
      <dgm:spPr/>
      <dgm:t>
        <a:bodyPr/>
        <a:lstStyle/>
        <a:p>
          <a:endParaRPr lang="ca-ES"/>
        </a:p>
      </dgm:t>
    </dgm:pt>
    <dgm:pt modelId="{0C77AD28-26AB-436F-9725-D026AEEACCCE}">
      <dgm:prSet/>
      <dgm:spPr/>
      <dgm:t>
        <a:bodyPr/>
        <a:lstStyle/>
        <a:p>
          <a:pPr rtl="0"/>
          <a:r>
            <a:rPr lang="es-ES" dirty="0" smtClean="0"/>
            <a:t>SORTIDA I ARRIBADA:  BINISSALEM</a:t>
          </a:r>
          <a:endParaRPr lang="es-ES" dirty="0"/>
        </a:p>
      </dgm:t>
    </dgm:pt>
    <dgm:pt modelId="{2B96AA96-4F95-4661-8784-3370A19D166D}" type="parTrans" cxnId="{4BF41E76-6890-43D6-8195-E0F7B48C82AB}">
      <dgm:prSet/>
      <dgm:spPr/>
      <dgm:t>
        <a:bodyPr/>
        <a:lstStyle/>
        <a:p>
          <a:endParaRPr lang="ca-ES"/>
        </a:p>
      </dgm:t>
    </dgm:pt>
    <dgm:pt modelId="{442F82F4-AE5C-4A89-8EB3-598D8A02754A}" type="sibTrans" cxnId="{4BF41E76-6890-43D6-8195-E0F7B48C82AB}">
      <dgm:prSet/>
      <dgm:spPr/>
      <dgm:t>
        <a:bodyPr/>
        <a:lstStyle/>
        <a:p>
          <a:endParaRPr lang="ca-ES"/>
        </a:p>
      </dgm:t>
    </dgm:pt>
    <dgm:pt modelId="{5F11B0D1-E5E7-4DFE-A1DD-3023B8A7CADD}">
      <dgm:prSet/>
      <dgm:spPr/>
      <dgm:t>
        <a:bodyPr/>
        <a:lstStyle/>
        <a:p>
          <a:pPr rtl="0"/>
          <a:r>
            <a:rPr lang="es-ES" dirty="0" smtClean="0"/>
            <a:t>LLOC: </a:t>
          </a:r>
          <a:r>
            <a:rPr lang="es-ES" dirty="0" err="1" smtClean="0"/>
            <a:t>Carrer</a:t>
          </a:r>
          <a:r>
            <a:rPr lang="es-ES" dirty="0" smtClean="0"/>
            <a:t> </a:t>
          </a:r>
          <a:r>
            <a:rPr lang="es-ES" dirty="0" err="1" smtClean="0"/>
            <a:t>sa</a:t>
          </a:r>
          <a:r>
            <a:rPr lang="es-ES" dirty="0" smtClean="0"/>
            <a:t> </a:t>
          </a:r>
          <a:r>
            <a:rPr lang="es-ES" dirty="0" err="1" smtClean="0"/>
            <a:t>Mostra</a:t>
          </a:r>
          <a:r>
            <a:rPr lang="es-ES" dirty="0" smtClean="0"/>
            <a:t> , a la zona </a:t>
          </a:r>
          <a:r>
            <a:rPr lang="es-ES" dirty="0" err="1" smtClean="0"/>
            <a:t>coberta</a:t>
          </a:r>
          <a:r>
            <a:rPr lang="es-ES" dirty="0" smtClean="0"/>
            <a:t> .</a:t>
          </a:r>
          <a:endParaRPr lang="es-ES" dirty="0"/>
        </a:p>
      </dgm:t>
    </dgm:pt>
    <dgm:pt modelId="{BCE7F82C-CA17-473B-8C4E-246D1F103F2C}" type="parTrans" cxnId="{9C9F8A62-6525-4115-B488-26DCD0949E3C}">
      <dgm:prSet/>
      <dgm:spPr/>
      <dgm:t>
        <a:bodyPr/>
        <a:lstStyle/>
        <a:p>
          <a:endParaRPr lang="ca-ES"/>
        </a:p>
      </dgm:t>
    </dgm:pt>
    <dgm:pt modelId="{4A19E060-FB4F-481F-8593-374DF7385F6A}" type="sibTrans" cxnId="{9C9F8A62-6525-4115-B488-26DCD0949E3C}">
      <dgm:prSet/>
      <dgm:spPr/>
      <dgm:t>
        <a:bodyPr/>
        <a:lstStyle/>
        <a:p>
          <a:endParaRPr lang="ca-ES"/>
        </a:p>
      </dgm:t>
    </dgm:pt>
    <dgm:pt modelId="{5B47533F-9E3F-4438-B3E6-596C55AF5CC5}" type="pres">
      <dgm:prSet presAssocID="{4B765A10-AFE3-407A-A426-592D5DF8C3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7F024D63-6CB8-474C-BBB3-889D62965DDC}" type="pres">
      <dgm:prSet presAssocID="{4A5A8654-5167-4FC1-BF40-14EA51DE31E0}" presName="linNode" presStyleCnt="0"/>
      <dgm:spPr/>
    </dgm:pt>
    <dgm:pt modelId="{911A6CBE-C43A-4F2E-822B-823D1EEF5395}" type="pres">
      <dgm:prSet presAssocID="{4A5A8654-5167-4FC1-BF40-14EA51DE31E0}" presName="parentText" presStyleLbl="node1" presStyleIdx="0" presStyleCnt="4" custLinFactNeighborX="-2101" custLinFactNeighborY="-4377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26D8D03-C059-418F-B3BD-422271C22927}" type="pres">
      <dgm:prSet presAssocID="{257D64A7-29FB-4B17-9B9C-E3A3A6DE10B9}" presName="sp" presStyleCnt="0"/>
      <dgm:spPr/>
    </dgm:pt>
    <dgm:pt modelId="{BBAB7C42-D0E9-4D63-96C2-35A1A674776B}" type="pres">
      <dgm:prSet presAssocID="{934566B6-BD6C-4337-AB9A-8C9DE32D9448}" presName="linNode" presStyleCnt="0"/>
      <dgm:spPr/>
    </dgm:pt>
    <dgm:pt modelId="{F1FA8CE2-F437-447E-8876-856E1529C7CC}" type="pres">
      <dgm:prSet presAssocID="{934566B6-BD6C-4337-AB9A-8C9DE32D9448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768F0716-3311-4DC5-B6BB-160BC9A2F059}" type="pres">
      <dgm:prSet presAssocID="{24146749-F17A-4DC0-9146-323CB8FFCC10}" presName="sp" presStyleCnt="0"/>
      <dgm:spPr/>
    </dgm:pt>
    <dgm:pt modelId="{56B4B397-0072-49AC-8570-AE273B002DBC}" type="pres">
      <dgm:prSet presAssocID="{0C77AD28-26AB-436F-9725-D026AEEACCCE}" presName="linNode" presStyleCnt="0"/>
      <dgm:spPr/>
    </dgm:pt>
    <dgm:pt modelId="{04449B89-0F32-4795-B113-5C633D985895}" type="pres">
      <dgm:prSet presAssocID="{0C77AD28-26AB-436F-9725-D026AEEACCCE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89B8076C-5195-41E3-9B94-7B6BC2C29DFD}" type="pres">
      <dgm:prSet presAssocID="{442F82F4-AE5C-4A89-8EB3-598D8A02754A}" presName="sp" presStyleCnt="0"/>
      <dgm:spPr/>
    </dgm:pt>
    <dgm:pt modelId="{B5473B2A-8FBF-44C8-9B10-14E5A0A0D7B5}" type="pres">
      <dgm:prSet presAssocID="{5F11B0D1-E5E7-4DFE-A1DD-3023B8A7CADD}" presName="linNode" presStyleCnt="0"/>
      <dgm:spPr/>
    </dgm:pt>
    <dgm:pt modelId="{AC1EEBC2-2684-4141-A98B-786F9F23D10E}" type="pres">
      <dgm:prSet presAssocID="{5F11B0D1-E5E7-4DFE-A1DD-3023B8A7CAD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BCEA161B-B17F-4863-9C4F-559F565170E2}" srcId="{4B765A10-AFE3-407A-A426-592D5DF8C32C}" destId="{934566B6-BD6C-4337-AB9A-8C9DE32D9448}" srcOrd="1" destOrd="0" parTransId="{F002C0C2-E612-4F92-A289-B0E48FAFC626}" sibTransId="{24146749-F17A-4DC0-9146-323CB8FFCC10}"/>
    <dgm:cxn modelId="{CF6D8DC1-91FB-4B45-A469-9B4FFEA4E246}" srcId="{4B765A10-AFE3-407A-A426-592D5DF8C32C}" destId="{4A5A8654-5167-4FC1-BF40-14EA51DE31E0}" srcOrd="0" destOrd="0" parTransId="{A7E28263-3E4B-48F6-BE36-6183AB658CF9}" sibTransId="{257D64A7-29FB-4B17-9B9C-E3A3A6DE10B9}"/>
    <dgm:cxn modelId="{4BF41E76-6890-43D6-8195-E0F7B48C82AB}" srcId="{4B765A10-AFE3-407A-A426-592D5DF8C32C}" destId="{0C77AD28-26AB-436F-9725-D026AEEACCCE}" srcOrd="2" destOrd="0" parTransId="{2B96AA96-4F95-4661-8784-3370A19D166D}" sibTransId="{442F82F4-AE5C-4A89-8EB3-598D8A02754A}"/>
    <dgm:cxn modelId="{7C7E42FF-7201-4F19-9F6E-CEEC63E98745}" type="presOf" srcId="{0C77AD28-26AB-436F-9725-D026AEEACCCE}" destId="{04449B89-0F32-4795-B113-5C633D985895}" srcOrd="0" destOrd="0" presId="urn:microsoft.com/office/officeart/2005/8/layout/vList5"/>
    <dgm:cxn modelId="{C96048DF-5983-4D34-AAA5-EB96806C17A2}" type="presOf" srcId="{934566B6-BD6C-4337-AB9A-8C9DE32D9448}" destId="{F1FA8CE2-F437-447E-8876-856E1529C7CC}" srcOrd="0" destOrd="0" presId="urn:microsoft.com/office/officeart/2005/8/layout/vList5"/>
    <dgm:cxn modelId="{9C9F8A62-6525-4115-B488-26DCD0949E3C}" srcId="{4B765A10-AFE3-407A-A426-592D5DF8C32C}" destId="{5F11B0D1-E5E7-4DFE-A1DD-3023B8A7CADD}" srcOrd="3" destOrd="0" parTransId="{BCE7F82C-CA17-473B-8C4E-246D1F103F2C}" sibTransId="{4A19E060-FB4F-481F-8593-374DF7385F6A}"/>
    <dgm:cxn modelId="{57C75161-6FF7-4780-803F-28A2F435ED83}" type="presOf" srcId="{4A5A8654-5167-4FC1-BF40-14EA51DE31E0}" destId="{911A6CBE-C43A-4F2E-822B-823D1EEF5395}" srcOrd="0" destOrd="0" presId="urn:microsoft.com/office/officeart/2005/8/layout/vList5"/>
    <dgm:cxn modelId="{D5D5BAA7-5AB6-41B4-997E-63C5B413228B}" type="presOf" srcId="{4B765A10-AFE3-407A-A426-592D5DF8C32C}" destId="{5B47533F-9E3F-4438-B3E6-596C55AF5CC5}" srcOrd="0" destOrd="0" presId="urn:microsoft.com/office/officeart/2005/8/layout/vList5"/>
    <dgm:cxn modelId="{551FF152-8CEA-4A00-ACB0-1659C7538A62}" type="presOf" srcId="{5F11B0D1-E5E7-4DFE-A1DD-3023B8A7CADD}" destId="{AC1EEBC2-2684-4141-A98B-786F9F23D10E}" srcOrd="0" destOrd="0" presId="urn:microsoft.com/office/officeart/2005/8/layout/vList5"/>
    <dgm:cxn modelId="{78023E1F-B8A6-4649-87B0-6ADEC8726A13}" type="presParOf" srcId="{5B47533F-9E3F-4438-B3E6-596C55AF5CC5}" destId="{7F024D63-6CB8-474C-BBB3-889D62965DDC}" srcOrd="0" destOrd="0" presId="urn:microsoft.com/office/officeart/2005/8/layout/vList5"/>
    <dgm:cxn modelId="{5DBB2E19-7C2A-4424-95D8-A5766324B208}" type="presParOf" srcId="{7F024D63-6CB8-474C-BBB3-889D62965DDC}" destId="{911A6CBE-C43A-4F2E-822B-823D1EEF5395}" srcOrd="0" destOrd="0" presId="urn:microsoft.com/office/officeart/2005/8/layout/vList5"/>
    <dgm:cxn modelId="{707ABBF8-0736-4694-B414-4C1292D61B57}" type="presParOf" srcId="{5B47533F-9E3F-4438-B3E6-596C55AF5CC5}" destId="{226D8D03-C059-418F-B3BD-422271C22927}" srcOrd="1" destOrd="0" presId="urn:microsoft.com/office/officeart/2005/8/layout/vList5"/>
    <dgm:cxn modelId="{0584F8FB-5D96-45C2-99B8-16EF0664FA22}" type="presParOf" srcId="{5B47533F-9E3F-4438-B3E6-596C55AF5CC5}" destId="{BBAB7C42-D0E9-4D63-96C2-35A1A674776B}" srcOrd="2" destOrd="0" presId="urn:microsoft.com/office/officeart/2005/8/layout/vList5"/>
    <dgm:cxn modelId="{1A860297-E233-4C9A-88D1-3BD1A0146B6B}" type="presParOf" srcId="{BBAB7C42-D0E9-4D63-96C2-35A1A674776B}" destId="{F1FA8CE2-F437-447E-8876-856E1529C7CC}" srcOrd="0" destOrd="0" presId="urn:microsoft.com/office/officeart/2005/8/layout/vList5"/>
    <dgm:cxn modelId="{60CC3523-C2E5-405B-8F69-EE8A374BC871}" type="presParOf" srcId="{5B47533F-9E3F-4438-B3E6-596C55AF5CC5}" destId="{768F0716-3311-4DC5-B6BB-160BC9A2F059}" srcOrd="3" destOrd="0" presId="urn:microsoft.com/office/officeart/2005/8/layout/vList5"/>
    <dgm:cxn modelId="{D00768EA-7FE4-413A-9B2E-E35B2C0F1E1C}" type="presParOf" srcId="{5B47533F-9E3F-4438-B3E6-596C55AF5CC5}" destId="{56B4B397-0072-49AC-8570-AE273B002DBC}" srcOrd="4" destOrd="0" presId="urn:microsoft.com/office/officeart/2005/8/layout/vList5"/>
    <dgm:cxn modelId="{A558DA08-5EE8-4554-9933-93C694F0B80A}" type="presParOf" srcId="{56B4B397-0072-49AC-8570-AE273B002DBC}" destId="{04449B89-0F32-4795-B113-5C633D985895}" srcOrd="0" destOrd="0" presId="urn:microsoft.com/office/officeart/2005/8/layout/vList5"/>
    <dgm:cxn modelId="{C34DBA75-ADD5-42C3-A4EA-E989829522B4}" type="presParOf" srcId="{5B47533F-9E3F-4438-B3E6-596C55AF5CC5}" destId="{89B8076C-5195-41E3-9B94-7B6BC2C29DFD}" srcOrd="5" destOrd="0" presId="urn:microsoft.com/office/officeart/2005/8/layout/vList5"/>
    <dgm:cxn modelId="{C8FEDFD8-EB20-4FAC-B65F-D83DB8CF89B6}" type="presParOf" srcId="{5B47533F-9E3F-4438-B3E6-596C55AF5CC5}" destId="{B5473B2A-8FBF-44C8-9B10-14E5A0A0D7B5}" srcOrd="6" destOrd="0" presId="urn:microsoft.com/office/officeart/2005/8/layout/vList5"/>
    <dgm:cxn modelId="{47170850-53FE-44A3-815D-8696BDCAE311}" type="presParOf" srcId="{B5473B2A-8FBF-44C8-9B10-14E5A0A0D7B5}" destId="{AC1EEBC2-2684-4141-A98B-786F9F23D10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BDB8D5-3D72-4C5D-A894-86571A7E7C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4EE175E0-37B3-4137-B2DF-4C11B14EF606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 smtClean="0"/>
            <a:t>RECORREGUT 2011</a:t>
          </a:r>
        </a:p>
        <a:p>
          <a:pPr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dirty="0"/>
        </a:p>
      </dgm:t>
    </dgm:pt>
    <dgm:pt modelId="{C1636FC9-1E55-4544-8FC5-C3EF39F61A69}" type="parTrans" cxnId="{C87A692D-25DB-4850-B435-C2B2B9720DFA}">
      <dgm:prSet/>
      <dgm:spPr/>
      <dgm:t>
        <a:bodyPr/>
        <a:lstStyle/>
        <a:p>
          <a:endParaRPr lang="ca-ES"/>
        </a:p>
      </dgm:t>
    </dgm:pt>
    <dgm:pt modelId="{4DA48D9F-413A-4884-A1A8-23531A8A871F}" type="sibTrans" cxnId="{C87A692D-25DB-4850-B435-C2B2B9720DFA}">
      <dgm:prSet/>
      <dgm:spPr/>
      <dgm:t>
        <a:bodyPr/>
        <a:lstStyle/>
        <a:p>
          <a:endParaRPr lang="ca-ES"/>
        </a:p>
      </dgm:t>
    </dgm:pt>
    <dgm:pt modelId="{71C18D87-DCF5-4B01-AF11-30C9E64C5DD5}">
      <dgm:prSet/>
      <dgm:spPr/>
      <dgm:t>
        <a:bodyPr/>
        <a:lstStyle/>
        <a:p>
          <a:pPr rtl="0"/>
          <a:r>
            <a:rPr lang="es-ES" dirty="0" smtClean="0"/>
            <a:t>SORTIDA: </a:t>
          </a:r>
          <a:r>
            <a:rPr lang="es-ES" dirty="0" err="1" smtClean="0"/>
            <a:t>Binissalem</a:t>
          </a:r>
          <a:endParaRPr lang="es-ES" dirty="0"/>
        </a:p>
      </dgm:t>
    </dgm:pt>
    <dgm:pt modelId="{34B6E8FD-4FC6-433D-8F06-4CEF108BB305}" type="parTrans" cxnId="{EF802E20-85BF-4118-BE69-4B893E793168}">
      <dgm:prSet/>
      <dgm:spPr/>
      <dgm:t>
        <a:bodyPr/>
        <a:lstStyle/>
        <a:p>
          <a:endParaRPr lang="ca-ES"/>
        </a:p>
      </dgm:t>
    </dgm:pt>
    <dgm:pt modelId="{97E8CD0D-6A49-4D47-AF77-A3224FB40232}" type="sibTrans" cxnId="{EF802E20-85BF-4118-BE69-4B893E793168}">
      <dgm:prSet/>
      <dgm:spPr/>
      <dgm:t>
        <a:bodyPr/>
        <a:lstStyle/>
        <a:p>
          <a:endParaRPr lang="ca-ES"/>
        </a:p>
      </dgm:t>
    </dgm:pt>
    <dgm:pt modelId="{90118CFF-2F15-4073-9EF7-1BF76352B22C}">
      <dgm:prSet/>
      <dgm:spPr/>
      <dgm:t>
        <a:bodyPr/>
        <a:lstStyle/>
        <a:p>
          <a:pPr rtl="0"/>
          <a:r>
            <a:rPr lang="es-ES" dirty="0" smtClean="0"/>
            <a:t>AVITUALLAMENTS: </a:t>
          </a:r>
          <a:r>
            <a:rPr lang="es-ES" dirty="0" err="1" smtClean="0"/>
            <a:t>Alaró</a:t>
          </a:r>
          <a:r>
            <a:rPr lang="es-ES" dirty="0" smtClean="0"/>
            <a:t> km 5,7 i </a:t>
          </a:r>
          <a:r>
            <a:rPr lang="es-ES" dirty="0" err="1" smtClean="0"/>
            <a:t>Lloseta</a:t>
          </a:r>
          <a:r>
            <a:rPr lang="es-ES" dirty="0" smtClean="0"/>
            <a:t> km 12,5</a:t>
          </a:r>
          <a:endParaRPr lang="es-ES" dirty="0"/>
        </a:p>
      </dgm:t>
    </dgm:pt>
    <dgm:pt modelId="{1C61E01D-6078-4D5A-8E26-4AABAE29D672}" type="parTrans" cxnId="{0E2E3D35-D61E-4097-B700-5F669CF1D5E9}">
      <dgm:prSet/>
      <dgm:spPr/>
      <dgm:t>
        <a:bodyPr/>
        <a:lstStyle/>
        <a:p>
          <a:endParaRPr lang="ca-ES"/>
        </a:p>
      </dgm:t>
    </dgm:pt>
    <dgm:pt modelId="{3B0D59B6-5E7E-491F-B0A8-315C409457D1}" type="sibTrans" cxnId="{0E2E3D35-D61E-4097-B700-5F669CF1D5E9}">
      <dgm:prSet/>
      <dgm:spPr/>
      <dgm:t>
        <a:bodyPr/>
        <a:lstStyle/>
        <a:p>
          <a:endParaRPr lang="ca-ES"/>
        </a:p>
      </dgm:t>
    </dgm:pt>
    <dgm:pt modelId="{6FAEFBCC-6E6D-4896-998C-E3050A5D9075}">
      <dgm:prSet/>
      <dgm:spPr/>
      <dgm:t>
        <a:bodyPr/>
        <a:lstStyle/>
        <a:p>
          <a:pPr rtl="0"/>
          <a:r>
            <a:rPr lang="es-ES" dirty="0" smtClean="0"/>
            <a:t>ARRIBADA : </a:t>
          </a:r>
          <a:r>
            <a:rPr lang="es-ES" dirty="0" err="1" smtClean="0"/>
            <a:t>Binissalem</a:t>
          </a:r>
          <a:endParaRPr lang="es-ES" dirty="0"/>
        </a:p>
      </dgm:t>
    </dgm:pt>
    <dgm:pt modelId="{64018708-9B76-4122-8171-8E6813CBABBB}" type="parTrans" cxnId="{F3CAFD50-3EA1-46DC-B012-71EE7E96A91D}">
      <dgm:prSet/>
      <dgm:spPr/>
      <dgm:t>
        <a:bodyPr/>
        <a:lstStyle/>
        <a:p>
          <a:endParaRPr lang="ca-ES"/>
        </a:p>
      </dgm:t>
    </dgm:pt>
    <dgm:pt modelId="{FAB36277-6AD0-423D-ADFC-F88EFE243EBF}" type="sibTrans" cxnId="{F3CAFD50-3EA1-46DC-B012-71EE7E96A91D}">
      <dgm:prSet/>
      <dgm:spPr/>
      <dgm:t>
        <a:bodyPr/>
        <a:lstStyle/>
        <a:p>
          <a:endParaRPr lang="ca-ES"/>
        </a:p>
      </dgm:t>
    </dgm:pt>
    <dgm:pt modelId="{088AF4EA-92EF-4C59-8CD5-AEB7CBC878ED}">
      <dgm:prSet/>
      <dgm:spPr/>
      <dgm:t>
        <a:bodyPr/>
        <a:lstStyle/>
        <a:p>
          <a:pPr rtl="0"/>
          <a:r>
            <a:rPr lang="es-ES" dirty="0" smtClean="0"/>
            <a:t>Total :16,200 Km</a:t>
          </a:r>
          <a:endParaRPr lang="es-ES" dirty="0"/>
        </a:p>
      </dgm:t>
    </dgm:pt>
    <dgm:pt modelId="{6E7E488D-29FB-4ADC-B551-026C3C32A7EF}" type="parTrans" cxnId="{75E34133-CF86-4CF1-8960-3A42547C455E}">
      <dgm:prSet/>
      <dgm:spPr/>
      <dgm:t>
        <a:bodyPr/>
        <a:lstStyle/>
        <a:p>
          <a:endParaRPr lang="ca-ES"/>
        </a:p>
      </dgm:t>
    </dgm:pt>
    <dgm:pt modelId="{C7CF3210-3244-4C9D-ACAF-5ECFC705DBD4}" type="sibTrans" cxnId="{75E34133-CF86-4CF1-8960-3A42547C455E}">
      <dgm:prSet/>
      <dgm:spPr/>
      <dgm:t>
        <a:bodyPr/>
        <a:lstStyle/>
        <a:p>
          <a:endParaRPr lang="ca-ES"/>
        </a:p>
      </dgm:t>
    </dgm:pt>
    <dgm:pt modelId="{33CB604F-FB70-430E-A063-EEA16D3D80CF}" type="pres">
      <dgm:prSet presAssocID="{2CBDB8D5-3D72-4C5D-A894-86571A7E7C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18E3725C-AE60-4738-A430-4AF7E6026A8E}" type="pres">
      <dgm:prSet presAssocID="{4EE175E0-37B3-4137-B2DF-4C11B14EF60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D85FAAF-9F25-4E18-AC6D-187D9901560C}" type="pres">
      <dgm:prSet presAssocID="{4DA48D9F-413A-4884-A1A8-23531A8A871F}" presName="spacer" presStyleCnt="0"/>
      <dgm:spPr/>
    </dgm:pt>
    <dgm:pt modelId="{FCAA0B45-5978-41E7-A8E8-D442628B3147}" type="pres">
      <dgm:prSet presAssocID="{71C18D87-DCF5-4B01-AF11-30C9E64C5DD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A5EA4D0-84D9-4DF4-8907-FFE412672992}" type="pres">
      <dgm:prSet presAssocID="{97E8CD0D-6A49-4D47-AF77-A3224FB40232}" presName="spacer" presStyleCnt="0"/>
      <dgm:spPr/>
    </dgm:pt>
    <dgm:pt modelId="{B3FE12AB-4F22-4524-B14C-79CE4F4EF188}" type="pres">
      <dgm:prSet presAssocID="{90118CFF-2F15-4073-9EF7-1BF76352B22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F055BD24-B5AF-4D24-914A-13F7D991CD6A}" type="pres">
      <dgm:prSet presAssocID="{3B0D59B6-5E7E-491F-B0A8-315C409457D1}" presName="spacer" presStyleCnt="0"/>
      <dgm:spPr/>
    </dgm:pt>
    <dgm:pt modelId="{21768747-0649-421E-B24D-FF9CE7E73EC8}" type="pres">
      <dgm:prSet presAssocID="{6FAEFBCC-6E6D-4896-998C-E3050A5D90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B5029D3C-3B73-4AF7-8FD9-BCB9552337A9}" type="pres">
      <dgm:prSet presAssocID="{FAB36277-6AD0-423D-ADFC-F88EFE243EBF}" presName="spacer" presStyleCnt="0"/>
      <dgm:spPr/>
    </dgm:pt>
    <dgm:pt modelId="{9531A742-7882-4542-87C8-5B342F80D205}" type="pres">
      <dgm:prSet presAssocID="{088AF4EA-92EF-4C59-8CD5-AEB7CBC878E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EF802E20-85BF-4118-BE69-4B893E793168}" srcId="{2CBDB8D5-3D72-4C5D-A894-86571A7E7C11}" destId="{71C18D87-DCF5-4B01-AF11-30C9E64C5DD5}" srcOrd="1" destOrd="0" parTransId="{34B6E8FD-4FC6-433D-8F06-4CEF108BB305}" sibTransId="{97E8CD0D-6A49-4D47-AF77-A3224FB40232}"/>
    <dgm:cxn modelId="{C87A692D-25DB-4850-B435-C2B2B9720DFA}" srcId="{2CBDB8D5-3D72-4C5D-A894-86571A7E7C11}" destId="{4EE175E0-37B3-4137-B2DF-4C11B14EF606}" srcOrd="0" destOrd="0" parTransId="{C1636FC9-1E55-4544-8FC5-C3EF39F61A69}" sibTransId="{4DA48D9F-413A-4884-A1A8-23531A8A871F}"/>
    <dgm:cxn modelId="{A41DC766-3FFC-436D-A67F-83D4B3EDB7D6}" type="presOf" srcId="{6FAEFBCC-6E6D-4896-998C-E3050A5D9075}" destId="{21768747-0649-421E-B24D-FF9CE7E73EC8}" srcOrd="0" destOrd="0" presId="urn:microsoft.com/office/officeart/2005/8/layout/vList2"/>
    <dgm:cxn modelId="{F2FED4BC-D9F9-4CA5-8A12-CE2AF2C49449}" type="presOf" srcId="{4EE175E0-37B3-4137-B2DF-4C11B14EF606}" destId="{18E3725C-AE60-4738-A430-4AF7E6026A8E}" srcOrd="0" destOrd="0" presId="urn:microsoft.com/office/officeart/2005/8/layout/vList2"/>
    <dgm:cxn modelId="{4C9CA484-5C68-404C-897B-9B6D66D143E6}" type="presOf" srcId="{90118CFF-2F15-4073-9EF7-1BF76352B22C}" destId="{B3FE12AB-4F22-4524-B14C-79CE4F4EF188}" srcOrd="0" destOrd="0" presId="urn:microsoft.com/office/officeart/2005/8/layout/vList2"/>
    <dgm:cxn modelId="{6BD8627F-5EF6-4198-9BA7-F9652E5DD8D5}" type="presOf" srcId="{088AF4EA-92EF-4C59-8CD5-AEB7CBC878ED}" destId="{9531A742-7882-4542-87C8-5B342F80D205}" srcOrd="0" destOrd="0" presId="urn:microsoft.com/office/officeart/2005/8/layout/vList2"/>
    <dgm:cxn modelId="{6B54B2E3-D1A8-499A-80A3-544C9299589D}" type="presOf" srcId="{71C18D87-DCF5-4B01-AF11-30C9E64C5DD5}" destId="{FCAA0B45-5978-41E7-A8E8-D442628B3147}" srcOrd="0" destOrd="0" presId="urn:microsoft.com/office/officeart/2005/8/layout/vList2"/>
    <dgm:cxn modelId="{785411B1-08ED-4C30-93A4-A032D0DC40CA}" type="presOf" srcId="{2CBDB8D5-3D72-4C5D-A894-86571A7E7C11}" destId="{33CB604F-FB70-430E-A063-EEA16D3D80CF}" srcOrd="0" destOrd="0" presId="urn:microsoft.com/office/officeart/2005/8/layout/vList2"/>
    <dgm:cxn modelId="{0E2E3D35-D61E-4097-B700-5F669CF1D5E9}" srcId="{2CBDB8D5-3D72-4C5D-A894-86571A7E7C11}" destId="{90118CFF-2F15-4073-9EF7-1BF76352B22C}" srcOrd="2" destOrd="0" parTransId="{1C61E01D-6078-4D5A-8E26-4AABAE29D672}" sibTransId="{3B0D59B6-5E7E-491F-B0A8-315C409457D1}"/>
    <dgm:cxn modelId="{F3CAFD50-3EA1-46DC-B012-71EE7E96A91D}" srcId="{2CBDB8D5-3D72-4C5D-A894-86571A7E7C11}" destId="{6FAEFBCC-6E6D-4896-998C-E3050A5D9075}" srcOrd="3" destOrd="0" parTransId="{64018708-9B76-4122-8171-8E6813CBABBB}" sibTransId="{FAB36277-6AD0-423D-ADFC-F88EFE243EBF}"/>
    <dgm:cxn modelId="{75E34133-CF86-4CF1-8960-3A42547C455E}" srcId="{2CBDB8D5-3D72-4C5D-A894-86571A7E7C11}" destId="{088AF4EA-92EF-4C59-8CD5-AEB7CBC878ED}" srcOrd="4" destOrd="0" parTransId="{6E7E488D-29FB-4ADC-B551-026C3C32A7EF}" sibTransId="{C7CF3210-3244-4C9D-ACAF-5ECFC705DBD4}"/>
    <dgm:cxn modelId="{62EC96C8-49F9-44CF-A7A5-F150529CCB60}" type="presParOf" srcId="{33CB604F-FB70-430E-A063-EEA16D3D80CF}" destId="{18E3725C-AE60-4738-A430-4AF7E6026A8E}" srcOrd="0" destOrd="0" presId="urn:microsoft.com/office/officeart/2005/8/layout/vList2"/>
    <dgm:cxn modelId="{D289CCB5-F132-4EBD-B5BA-AFEE29E63B7A}" type="presParOf" srcId="{33CB604F-FB70-430E-A063-EEA16D3D80CF}" destId="{2D85FAAF-9F25-4E18-AC6D-187D9901560C}" srcOrd="1" destOrd="0" presId="urn:microsoft.com/office/officeart/2005/8/layout/vList2"/>
    <dgm:cxn modelId="{E4919F5D-E805-4F3A-B0D9-2D77D161FD22}" type="presParOf" srcId="{33CB604F-FB70-430E-A063-EEA16D3D80CF}" destId="{FCAA0B45-5978-41E7-A8E8-D442628B3147}" srcOrd="2" destOrd="0" presId="urn:microsoft.com/office/officeart/2005/8/layout/vList2"/>
    <dgm:cxn modelId="{03748851-E2FD-4237-8980-0A6E57532031}" type="presParOf" srcId="{33CB604F-FB70-430E-A063-EEA16D3D80CF}" destId="{5A5EA4D0-84D9-4DF4-8907-FFE412672992}" srcOrd="3" destOrd="0" presId="urn:microsoft.com/office/officeart/2005/8/layout/vList2"/>
    <dgm:cxn modelId="{8EF3FA99-2171-48A4-8628-C5F59C84D1CD}" type="presParOf" srcId="{33CB604F-FB70-430E-A063-EEA16D3D80CF}" destId="{B3FE12AB-4F22-4524-B14C-79CE4F4EF188}" srcOrd="4" destOrd="0" presId="urn:microsoft.com/office/officeart/2005/8/layout/vList2"/>
    <dgm:cxn modelId="{D43D7AE0-F36D-43EA-A537-7E4E6A86D300}" type="presParOf" srcId="{33CB604F-FB70-430E-A063-EEA16D3D80CF}" destId="{F055BD24-B5AF-4D24-914A-13F7D991CD6A}" srcOrd="5" destOrd="0" presId="urn:microsoft.com/office/officeart/2005/8/layout/vList2"/>
    <dgm:cxn modelId="{B75DF067-CF93-430F-A703-56089BE46E25}" type="presParOf" srcId="{33CB604F-FB70-430E-A063-EEA16D3D80CF}" destId="{21768747-0649-421E-B24D-FF9CE7E73EC8}" srcOrd="6" destOrd="0" presId="urn:microsoft.com/office/officeart/2005/8/layout/vList2"/>
    <dgm:cxn modelId="{2D050192-58C9-4AC4-BB1B-0DA86C0AA601}" type="presParOf" srcId="{33CB604F-FB70-430E-A063-EEA16D3D80CF}" destId="{B5029D3C-3B73-4AF7-8FD9-BCB9552337A9}" srcOrd="7" destOrd="0" presId="urn:microsoft.com/office/officeart/2005/8/layout/vList2"/>
    <dgm:cxn modelId="{84C28A17-FE9B-4496-9F3F-AED09D27C7DD}" type="presParOf" srcId="{33CB604F-FB70-430E-A063-EEA16D3D80CF}" destId="{9531A742-7882-4542-87C8-5B342F80D20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BA109B-7D4E-4E49-9495-9DC74D55B17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E13F9A02-88C1-4C89-8E92-8CA7E8BBC4DB}">
      <dgm:prSet/>
      <dgm:spPr/>
      <dgm:t>
        <a:bodyPr/>
        <a:lstStyle/>
        <a:p>
          <a:pPr rtl="0"/>
          <a:r>
            <a:rPr lang="es-ES" dirty="0" smtClean="0"/>
            <a:t>SORTIDA I ARRIBADA A BINISSALEM</a:t>
          </a:r>
          <a:endParaRPr lang="es-ES" dirty="0"/>
        </a:p>
      </dgm:t>
    </dgm:pt>
    <dgm:pt modelId="{9C138094-89D9-4D9C-97DF-10B99BA65F3C}" type="parTrans" cxnId="{3BCA90BB-184F-4FB4-AADD-7AD93CE3EE39}">
      <dgm:prSet/>
      <dgm:spPr/>
      <dgm:t>
        <a:bodyPr/>
        <a:lstStyle/>
        <a:p>
          <a:endParaRPr lang="ca-ES"/>
        </a:p>
      </dgm:t>
    </dgm:pt>
    <dgm:pt modelId="{CDA5812D-A81C-4978-BD4A-C416114C6FDD}" type="sibTrans" cxnId="{3BCA90BB-184F-4FB4-AADD-7AD93CE3EE39}">
      <dgm:prSet/>
      <dgm:spPr/>
      <dgm:t>
        <a:bodyPr/>
        <a:lstStyle/>
        <a:p>
          <a:endParaRPr lang="ca-ES"/>
        </a:p>
      </dgm:t>
    </dgm:pt>
    <dgm:pt modelId="{231AC75E-896F-4969-956D-91CFAFD4F271}">
      <dgm:prSet/>
      <dgm:spPr/>
      <dgm:t>
        <a:bodyPr/>
        <a:lstStyle/>
        <a:p>
          <a:pPr rtl="0"/>
          <a:r>
            <a:rPr lang="es-ES" dirty="0" smtClean="0">
              <a:latin typeface="Agency FB" pitchFamily="34" charset="0"/>
            </a:rPr>
            <a:t>No </a:t>
          </a:r>
          <a:r>
            <a:rPr lang="ca-ES" dirty="0" smtClean="0">
              <a:latin typeface="Agency FB" pitchFamily="34" charset="0"/>
            </a:rPr>
            <a:t>caldrà deixar el cotxe a un altre poble diferent del de la sortida !!!!</a:t>
          </a:r>
          <a:endParaRPr lang="es-ES" dirty="0">
            <a:latin typeface="Agency FB" pitchFamily="34" charset="0"/>
          </a:endParaRPr>
        </a:p>
      </dgm:t>
    </dgm:pt>
    <dgm:pt modelId="{219FB434-19AF-44F8-B33C-711656F60FC9}" type="parTrans" cxnId="{10A589F3-C4B5-4802-B0A7-DD8823FF7EB6}">
      <dgm:prSet/>
      <dgm:spPr/>
      <dgm:t>
        <a:bodyPr/>
        <a:lstStyle/>
        <a:p>
          <a:endParaRPr lang="ca-ES"/>
        </a:p>
      </dgm:t>
    </dgm:pt>
    <dgm:pt modelId="{99C2A3BE-2777-44EF-B7B4-0634B4124CB8}" type="sibTrans" cxnId="{10A589F3-C4B5-4802-B0A7-DD8823FF7EB6}">
      <dgm:prSet/>
      <dgm:spPr/>
      <dgm:t>
        <a:bodyPr/>
        <a:lstStyle/>
        <a:p>
          <a:endParaRPr lang="ca-ES"/>
        </a:p>
      </dgm:t>
    </dgm:pt>
    <dgm:pt modelId="{1F35D2E8-5EAF-4C1D-AEC9-BA0B37886E80}" type="pres">
      <dgm:prSet presAssocID="{CEBA109B-7D4E-4E49-9495-9DC74D55B1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169C9609-D312-4C0B-859F-1A2B52B15B59}" type="pres">
      <dgm:prSet presAssocID="{E13F9A02-88C1-4C89-8E92-8CA7E8BBC4DB}" presName="linNode" presStyleCnt="0"/>
      <dgm:spPr/>
    </dgm:pt>
    <dgm:pt modelId="{A60EEF4A-A554-4E49-801C-085D75B2BF79}" type="pres">
      <dgm:prSet presAssocID="{E13F9A02-88C1-4C89-8E92-8CA7E8BBC4DB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115EAA6-57A9-4742-9616-6153951AAB79}" type="pres">
      <dgm:prSet presAssocID="{E13F9A02-88C1-4C89-8E92-8CA7E8BBC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3BCA90BB-184F-4FB4-AADD-7AD93CE3EE39}" srcId="{CEBA109B-7D4E-4E49-9495-9DC74D55B17D}" destId="{E13F9A02-88C1-4C89-8E92-8CA7E8BBC4DB}" srcOrd="0" destOrd="0" parTransId="{9C138094-89D9-4D9C-97DF-10B99BA65F3C}" sibTransId="{CDA5812D-A81C-4978-BD4A-C416114C6FDD}"/>
    <dgm:cxn modelId="{8C42E0CE-FDBC-4999-AFDF-8C82354DF105}" type="presOf" srcId="{E13F9A02-88C1-4C89-8E92-8CA7E8BBC4DB}" destId="{A60EEF4A-A554-4E49-801C-085D75B2BF79}" srcOrd="0" destOrd="0" presId="urn:microsoft.com/office/officeart/2005/8/layout/vList5"/>
    <dgm:cxn modelId="{10A589F3-C4B5-4802-B0A7-DD8823FF7EB6}" srcId="{E13F9A02-88C1-4C89-8E92-8CA7E8BBC4DB}" destId="{231AC75E-896F-4969-956D-91CFAFD4F271}" srcOrd="0" destOrd="0" parTransId="{219FB434-19AF-44F8-B33C-711656F60FC9}" sibTransId="{99C2A3BE-2777-44EF-B7B4-0634B4124CB8}"/>
    <dgm:cxn modelId="{AE552746-3557-436C-A5D8-61445C5297D1}" type="presOf" srcId="{CEBA109B-7D4E-4E49-9495-9DC74D55B17D}" destId="{1F35D2E8-5EAF-4C1D-AEC9-BA0B37886E80}" srcOrd="0" destOrd="0" presId="urn:microsoft.com/office/officeart/2005/8/layout/vList5"/>
    <dgm:cxn modelId="{344BB843-5FD6-4BD2-B23B-5075DFF188C9}" type="presOf" srcId="{231AC75E-896F-4969-956D-91CFAFD4F271}" destId="{E115EAA6-57A9-4742-9616-6153951AAB79}" srcOrd="0" destOrd="0" presId="urn:microsoft.com/office/officeart/2005/8/layout/vList5"/>
    <dgm:cxn modelId="{9A5C9755-586C-4AB7-BB75-695D737C5157}" type="presParOf" srcId="{1F35D2E8-5EAF-4C1D-AEC9-BA0B37886E80}" destId="{169C9609-D312-4C0B-859F-1A2B52B15B59}" srcOrd="0" destOrd="0" presId="urn:microsoft.com/office/officeart/2005/8/layout/vList5"/>
    <dgm:cxn modelId="{448FF994-E212-45AC-A528-2E9A929B15BE}" type="presParOf" srcId="{169C9609-D312-4C0B-859F-1A2B52B15B59}" destId="{A60EEF4A-A554-4E49-801C-085D75B2BF79}" srcOrd="0" destOrd="0" presId="urn:microsoft.com/office/officeart/2005/8/layout/vList5"/>
    <dgm:cxn modelId="{9A8DF538-8090-465E-B769-4578610F3B7C}" type="presParOf" srcId="{169C9609-D312-4C0B-859F-1A2B52B15B59}" destId="{E115EAA6-57A9-4742-9616-6153951AAB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BA0683-11B0-4625-8632-3908260BA1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a-ES"/>
        </a:p>
      </dgm:t>
    </dgm:pt>
    <dgm:pt modelId="{FC3BD6D3-DB3C-416C-A629-E85823650704}">
      <dgm:prSet/>
      <dgm:spPr/>
      <dgm:t>
        <a:bodyPr/>
        <a:lstStyle/>
        <a:p>
          <a:pPr rtl="0"/>
          <a:r>
            <a:rPr lang="ca-ES" dirty="0" smtClean="0"/>
            <a:t>ES DISPOSARÀ D’UN ESPAI PER DEIXAR LES MOTXILLES I CANVIAR-SE DE ROBA AL PUNT DE SORTIDA - ARRIBADA</a:t>
          </a:r>
          <a:endParaRPr lang="ca-ES" dirty="0"/>
        </a:p>
      </dgm:t>
    </dgm:pt>
    <dgm:pt modelId="{C09949AE-088F-4E28-A503-9D08480A34D8}" type="parTrans" cxnId="{E2558064-6510-4BED-8477-048A56243970}">
      <dgm:prSet/>
      <dgm:spPr/>
      <dgm:t>
        <a:bodyPr/>
        <a:lstStyle/>
        <a:p>
          <a:endParaRPr lang="ca-ES"/>
        </a:p>
      </dgm:t>
    </dgm:pt>
    <dgm:pt modelId="{8E5B7B5F-DBAE-4338-8DCF-87D9D99383B4}" type="sibTrans" cxnId="{E2558064-6510-4BED-8477-048A56243970}">
      <dgm:prSet/>
      <dgm:spPr/>
      <dgm:t>
        <a:bodyPr/>
        <a:lstStyle/>
        <a:p>
          <a:endParaRPr lang="ca-ES"/>
        </a:p>
      </dgm:t>
    </dgm:pt>
    <dgm:pt modelId="{E8FE104F-F8F4-4806-90EF-D442AF511DA2}" type="pres">
      <dgm:prSet presAssocID="{A7BA0683-11B0-4625-8632-3908260BA18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01C3C58B-BD8F-4268-8C31-E6666EF8F647}" type="pres">
      <dgm:prSet presAssocID="{FC3BD6D3-DB3C-416C-A629-E8582365070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E2558064-6510-4BED-8477-048A56243970}" srcId="{A7BA0683-11B0-4625-8632-3908260BA18C}" destId="{FC3BD6D3-DB3C-416C-A629-E85823650704}" srcOrd="0" destOrd="0" parTransId="{C09949AE-088F-4E28-A503-9D08480A34D8}" sibTransId="{8E5B7B5F-DBAE-4338-8DCF-87D9D99383B4}"/>
    <dgm:cxn modelId="{C9AC4542-4DEC-424F-846B-0FDB97BC9B32}" type="presOf" srcId="{FC3BD6D3-DB3C-416C-A629-E85823650704}" destId="{01C3C58B-BD8F-4268-8C31-E6666EF8F647}" srcOrd="0" destOrd="0" presId="urn:microsoft.com/office/officeart/2005/8/layout/vList2"/>
    <dgm:cxn modelId="{05233713-EB8D-408A-A0BF-F772F45E16B8}" type="presOf" srcId="{A7BA0683-11B0-4625-8632-3908260BA18C}" destId="{E8FE104F-F8F4-4806-90EF-D442AF511DA2}" srcOrd="0" destOrd="0" presId="urn:microsoft.com/office/officeart/2005/8/layout/vList2"/>
    <dgm:cxn modelId="{0528F8D2-D19E-4FE4-9061-B061E9800B93}" type="presParOf" srcId="{E8FE104F-F8F4-4806-90EF-D442AF511DA2}" destId="{01C3C58B-BD8F-4268-8C31-E6666EF8F64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1A6CBE-C43A-4F2E-822B-823D1EEF5395}">
      <dsp:nvSpPr>
        <dsp:cNvPr id="0" name=""/>
        <dsp:cNvSpPr/>
      </dsp:nvSpPr>
      <dsp:spPr>
        <a:xfrm>
          <a:off x="1228474" y="0"/>
          <a:ext cx="1415491" cy="8401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DATA:  26/12/2011</a:t>
          </a:r>
          <a:endParaRPr lang="es-ES" sz="1200" kern="1200" dirty="0"/>
        </a:p>
      </dsp:txBody>
      <dsp:txXfrm>
        <a:off x="1228474" y="0"/>
        <a:ext cx="1415491" cy="840112"/>
      </dsp:txXfrm>
    </dsp:sp>
    <dsp:sp modelId="{F1FA8CE2-F437-447E-8876-856E1529C7CC}">
      <dsp:nvSpPr>
        <dsp:cNvPr id="0" name=""/>
        <dsp:cNvSpPr/>
      </dsp:nvSpPr>
      <dsp:spPr>
        <a:xfrm>
          <a:off x="1258214" y="883864"/>
          <a:ext cx="1415491" cy="8401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HORA: 11:00 h.</a:t>
          </a:r>
          <a:endParaRPr lang="es-ES" sz="1200" kern="1200" dirty="0"/>
        </a:p>
      </dsp:txBody>
      <dsp:txXfrm>
        <a:off x="1258214" y="883864"/>
        <a:ext cx="1415491" cy="840112"/>
      </dsp:txXfrm>
    </dsp:sp>
    <dsp:sp modelId="{04449B89-0F32-4795-B113-5C633D985895}">
      <dsp:nvSpPr>
        <dsp:cNvPr id="0" name=""/>
        <dsp:cNvSpPr/>
      </dsp:nvSpPr>
      <dsp:spPr>
        <a:xfrm>
          <a:off x="1258214" y="1765982"/>
          <a:ext cx="1415491" cy="8401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SORTIDA I ARRIBADA:  BINISSALEM</a:t>
          </a:r>
          <a:endParaRPr lang="es-ES" sz="1200" kern="1200" dirty="0"/>
        </a:p>
      </dsp:txBody>
      <dsp:txXfrm>
        <a:off x="1258214" y="1765982"/>
        <a:ext cx="1415491" cy="840112"/>
      </dsp:txXfrm>
    </dsp:sp>
    <dsp:sp modelId="{AC1EEBC2-2684-4141-A98B-786F9F23D10E}">
      <dsp:nvSpPr>
        <dsp:cNvPr id="0" name=""/>
        <dsp:cNvSpPr/>
      </dsp:nvSpPr>
      <dsp:spPr>
        <a:xfrm>
          <a:off x="1258214" y="2648100"/>
          <a:ext cx="1415491" cy="8401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LLOC: </a:t>
          </a:r>
          <a:r>
            <a:rPr lang="es-ES" sz="1200" kern="1200" dirty="0" err="1" smtClean="0"/>
            <a:t>Carrer</a:t>
          </a:r>
          <a:r>
            <a:rPr lang="es-ES" sz="1200" kern="1200" dirty="0" smtClean="0"/>
            <a:t> </a:t>
          </a:r>
          <a:r>
            <a:rPr lang="es-ES" sz="1200" kern="1200" dirty="0" err="1" smtClean="0"/>
            <a:t>sa</a:t>
          </a:r>
          <a:r>
            <a:rPr lang="es-ES" sz="1200" kern="1200" dirty="0" smtClean="0"/>
            <a:t> </a:t>
          </a:r>
          <a:r>
            <a:rPr lang="es-ES" sz="1200" kern="1200" dirty="0" err="1" smtClean="0"/>
            <a:t>Mostra</a:t>
          </a:r>
          <a:r>
            <a:rPr lang="es-ES" sz="1200" kern="1200" dirty="0" smtClean="0"/>
            <a:t> , a la zona </a:t>
          </a:r>
          <a:r>
            <a:rPr lang="es-ES" sz="1200" kern="1200" dirty="0" err="1" smtClean="0"/>
            <a:t>coberta</a:t>
          </a:r>
          <a:r>
            <a:rPr lang="es-ES" sz="1200" kern="1200" dirty="0" smtClean="0"/>
            <a:t> .</a:t>
          </a:r>
          <a:endParaRPr lang="es-ES" sz="1200" kern="1200" dirty="0"/>
        </a:p>
      </dsp:txBody>
      <dsp:txXfrm>
        <a:off x="1258214" y="2648100"/>
        <a:ext cx="1415491" cy="84011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E3725C-AE60-4738-A430-4AF7E6026A8E}">
      <dsp:nvSpPr>
        <dsp:cNvPr id="0" name=""/>
        <dsp:cNvSpPr/>
      </dsp:nvSpPr>
      <dsp:spPr>
        <a:xfrm>
          <a:off x="0" y="14819"/>
          <a:ext cx="39319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kern="1200" dirty="0" smtClean="0"/>
            <a:t>RECORREGUT 2011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/>
        </a:p>
      </dsp:txBody>
      <dsp:txXfrm>
        <a:off x="0" y="14819"/>
        <a:ext cx="3931920" cy="655200"/>
      </dsp:txXfrm>
    </dsp:sp>
    <dsp:sp modelId="{FCAA0B45-5978-41E7-A8E8-D442628B3147}">
      <dsp:nvSpPr>
        <dsp:cNvPr id="0" name=""/>
        <dsp:cNvSpPr/>
      </dsp:nvSpPr>
      <dsp:spPr>
        <a:xfrm>
          <a:off x="0" y="716099"/>
          <a:ext cx="39319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SORTIDA: </a:t>
          </a:r>
          <a:r>
            <a:rPr lang="es-ES" sz="1600" kern="1200" dirty="0" err="1" smtClean="0"/>
            <a:t>Binissalem</a:t>
          </a:r>
          <a:endParaRPr lang="es-ES" sz="1600" kern="1200" dirty="0"/>
        </a:p>
      </dsp:txBody>
      <dsp:txXfrm>
        <a:off x="0" y="716099"/>
        <a:ext cx="3931920" cy="655200"/>
      </dsp:txXfrm>
    </dsp:sp>
    <dsp:sp modelId="{B3FE12AB-4F22-4524-B14C-79CE4F4EF188}">
      <dsp:nvSpPr>
        <dsp:cNvPr id="0" name=""/>
        <dsp:cNvSpPr/>
      </dsp:nvSpPr>
      <dsp:spPr>
        <a:xfrm>
          <a:off x="0" y="1417379"/>
          <a:ext cx="39319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AVITUALLAMENTS: </a:t>
          </a:r>
          <a:r>
            <a:rPr lang="es-ES" sz="1600" kern="1200" dirty="0" err="1" smtClean="0"/>
            <a:t>Alaró</a:t>
          </a:r>
          <a:r>
            <a:rPr lang="es-ES" sz="1600" kern="1200" dirty="0" smtClean="0"/>
            <a:t> km 5,7 i </a:t>
          </a:r>
          <a:r>
            <a:rPr lang="es-ES" sz="1600" kern="1200" dirty="0" err="1" smtClean="0"/>
            <a:t>Lloseta</a:t>
          </a:r>
          <a:r>
            <a:rPr lang="es-ES" sz="1600" kern="1200" dirty="0" smtClean="0"/>
            <a:t> km 12,5</a:t>
          </a:r>
          <a:endParaRPr lang="es-ES" sz="1600" kern="1200" dirty="0"/>
        </a:p>
      </dsp:txBody>
      <dsp:txXfrm>
        <a:off x="0" y="1417379"/>
        <a:ext cx="3931920" cy="655200"/>
      </dsp:txXfrm>
    </dsp:sp>
    <dsp:sp modelId="{21768747-0649-421E-B24D-FF9CE7E73EC8}">
      <dsp:nvSpPr>
        <dsp:cNvPr id="0" name=""/>
        <dsp:cNvSpPr/>
      </dsp:nvSpPr>
      <dsp:spPr>
        <a:xfrm>
          <a:off x="0" y="2118659"/>
          <a:ext cx="39319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ARRIBADA : </a:t>
          </a:r>
          <a:r>
            <a:rPr lang="es-ES" sz="1600" kern="1200" dirty="0" err="1" smtClean="0"/>
            <a:t>Binissalem</a:t>
          </a:r>
          <a:endParaRPr lang="es-ES" sz="1600" kern="1200" dirty="0"/>
        </a:p>
      </dsp:txBody>
      <dsp:txXfrm>
        <a:off x="0" y="2118659"/>
        <a:ext cx="3931920" cy="655200"/>
      </dsp:txXfrm>
    </dsp:sp>
    <dsp:sp modelId="{9531A742-7882-4542-87C8-5B342F80D205}">
      <dsp:nvSpPr>
        <dsp:cNvPr id="0" name=""/>
        <dsp:cNvSpPr/>
      </dsp:nvSpPr>
      <dsp:spPr>
        <a:xfrm>
          <a:off x="0" y="2819940"/>
          <a:ext cx="393192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Total :16,200 Km</a:t>
          </a:r>
          <a:endParaRPr lang="es-ES" sz="1600" kern="1200" dirty="0"/>
        </a:p>
      </dsp:txBody>
      <dsp:txXfrm>
        <a:off x="0" y="2819940"/>
        <a:ext cx="3931920" cy="6552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15EAA6-57A9-4742-9616-6153951AAB79}">
      <dsp:nvSpPr>
        <dsp:cNvPr id="0" name=""/>
        <dsp:cNvSpPr/>
      </dsp:nvSpPr>
      <dsp:spPr>
        <a:xfrm rot="5400000">
          <a:off x="1277721" y="486765"/>
          <a:ext cx="2791968" cy="25164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000" kern="1200" dirty="0" smtClean="0">
              <a:latin typeface="Agency FB" pitchFamily="34" charset="0"/>
            </a:rPr>
            <a:t>No </a:t>
          </a:r>
          <a:r>
            <a:rPr lang="ca-ES" sz="3000" kern="1200" dirty="0" smtClean="0">
              <a:latin typeface="Agency FB" pitchFamily="34" charset="0"/>
            </a:rPr>
            <a:t>caldrà deixar el cotxe a un altre poble diferent del de la sortida !!!!</a:t>
          </a:r>
          <a:endParaRPr lang="es-ES" sz="3000" kern="1200" dirty="0">
            <a:latin typeface="Agency FB" pitchFamily="34" charset="0"/>
          </a:endParaRPr>
        </a:p>
      </dsp:txBody>
      <dsp:txXfrm rot="5400000">
        <a:off x="1277721" y="486765"/>
        <a:ext cx="2791968" cy="2516428"/>
      </dsp:txXfrm>
    </dsp:sp>
    <dsp:sp modelId="{A60EEF4A-A554-4E49-801C-085D75B2BF79}">
      <dsp:nvSpPr>
        <dsp:cNvPr id="0" name=""/>
        <dsp:cNvSpPr/>
      </dsp:nvSpPr>
      <dsp:spPr>
        <a:xfrm>
          <a:off x="0" y="0"/>
          <a:ext cx="1415491" cy="3489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SORTIDA I ARRIBADA A BINISSALEM</a:t>
          </a:r>
          <a:endParaRPr lang="es-ES" sz="1400" kern="1200" dirty="0"/>
        </a:p>
      </dsp:txBody>
      <dsp:txXfrm>
        <a:off x="0" y="0"/>
        <a:ext cx="1415491" cy="34899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C3C58B-BD8F-4268-8C31-E6666EF8F647}">
      <dsp:nvSpPr>
        <dsp:cNvPr id="0" name=""/>
        <dsp:cNvSpPr/>
      </dsp:nvSpPr>
      <dsp:spPr>
        <a:xfrm>
          <a:off x="0" y="11039"/>
          <a:ext cx="3931920" cy="3467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600" kern="1200" dirty="0" smtClean="0"/>
            <a:t>ES DISPOSARÀ D’UN ESPAI PER DEIXAR LES MOTXILLES I CANVIAR-SE DE ROBA AL PUNT DE SORTIDA - ARRIBADA</a:t>
          </a:r>
          <a:endParaRPr lang="ca-ES" sz="2600" kern="1200" dirty="0"/>
        </a:p>
      </dsp:txBody>
      <dsp:txXfrm>
        <a:off x="0" y="11039"/>
        <a:ext cx="3931920" cy="3467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21/11/2011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0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XXIII CURSA </a:t>
            </a:r>
            <a:r>
              <a:rPr lang="es-ES" dirty="0" smtClean="0">
                <a:solidFill>
                  <a:srgbClr val="FFFF00"/>
                </a:solidFill>
              </a:rPr>
              <a:t>DE S’È</a:t>
            </a:r>
            <a:r>
              <a:rPr lang="es-ES" dirty="0" smtClean="0">
                <a:solidFill>
                  <a:srgbClr val="FF0000"/>
                </a:solidFill>
              </a:rPr>
              <a:t/>
            </a:r>
            <a:br>
              <a:rPr lang="es-ES" dirty="0" smtClean="0">
                <a:solidFill>
                  <a:srgbClr val="FF0000"/>
                </a:solidFill>
              </a:rPr>
            </a:br>
            <a:r>
              <a:rPr lang="es-ES" dirty="0" smtClean="0">
                <a:solidFill>
                  <a:srgbClr val="FF0000"/>
                </a:solidFill>
              </a:rPr>
              <a:t>2011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768304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5373216"/>
            <a:ext cx="1944216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861048"/>
            <a:ext cx="367665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620688"/>
            <a:ext cx="20002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Pedro\Desktop\cursa de s'è\ajbinissalem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692696"/>
            <a:ext cx="1905000" cy="952500"/>
          </a:xfrm>
          <a:prstGeom prst="rect">
            <a:avLst/>
          </a:prstGeom>
          <a:noFill/>
        </p:spPr>
      </p:pic>
      <p:pic>
        <p:nvPicPr>
          <p:cNvPr id="1028" name="Picture 4" descr="C:\Users\Pedro\Desktop\cursa de s'è\ajalaro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692696"/>
            <a:ext cx="1905000" cy="9525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4077072"/>
            <a:ext cx="1667729" cy="1014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3968" y="5517232"/>
            <a:ext cx="2592288" cy="7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CURSA DE S’È 2011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2"/>
          </p:nvPr>
        </p:nvGraphicFramePr>
        <p:xfrm>
          <a:off x="607224" y="1447800"/>
          <a:ext cx="3931920" cy="3489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60758" y="980728"/>
            <a:ext cx="457835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CURSA DE S’È 2011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“EL TRIANGLE ES TANCA” !!!</a:t>
            </a:r>
            <a:endParaRPr lang="es-ES" dirty="0"/>
          </a:p>
        </p:txBody>
      </p:sp>
      <p:graphicFrame>
        <p:nvGraphicFramePr>
          <p:cNvPr id="10" name="9 Marcador de contenido"/>
          <p:cNvGraphicFramePr>
            <a:graphicFrameLocks noGrp="1"/>
          </p:cNvGraphicFramePr>
          <p:nvPr>
            <p:ph sz="quarter" idx="2"/>
          </p:nvPr>
        </p:nvGraphicFramePr>
        <p:xfrm>
          <a:off x="607224" y="1447800"/>
          <a:ext cx="3931920" cy="3489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52963" y="1412776"/>
            <a:ext cx="393065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5085184"/>
            <a:ext cx="8183880" cy="1051560"/>
          </a:xfrm>
        </p:spPr>
        <p:txBody>
          <a:bodyPr/>
          <a:lstStyle/>
          <a:p>
            <a:r>
              <a:rPr lang="es-ES" dirty="0" smtClean="0"/>
              <a:t>CURSA DE S’È 2011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CATEGORIES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7925216" cy="3925416"/>
          </a:xfrm>
        </p:spPr>
        <p:txBody>
          <a:bodyPr>
            <a:normAutofit fontScale="55000" lnSpcReduction="20000"/>
          </a:bodyPr>
          <a:lstStyle/>
          <a:p>
            <a:r>
              <a:rPr lang="es-ES" b="1" dirty="0" smtClean="0"/>
              <a:t> </a:t>
            </a:r>
            <a:r>
              <a:rPr lang="ca-ES" b="1" dirty="0" smtClean="0"/>
              <a:t>CATEGORIES   </a:t>
            </a:r>
            <a:endParaRPr lang="es-ES" sz="2800" b="1" dirty="0" smtClean="0"/>
          </a:p>
          <a:p>
            <a:r>
              <a:rPr lang="ca-ES" dirty="0" smtClean="0"/>
              <a:t>	L’edat del participants es resoldrà per la data de naixement del seu </a:t>
            </a:r>
            <a:r>
              <a:rPr lang="ca-ES" dirty="0" err="1" smtClean="0"/>
              <a:t>D.N.I</a:t>
            </a:r>
            <a:r>
              <a:rPr lang="ca-ES" dirty="0" smtClean="0"/>
              <a:t>. (en cas de dubte es podrà sol·licitar per comprovar l’edat .)</a:t>
            </a:r>
            <a:endParaRPr lang="es-ES" dirty="0" smtClean="0"/>
          </a:p>
          <a:p>
            <a:pPr lvl="0"/>
            <a:r>
              <a:rPr lang="ca-ES" dirty="0" smtClean="0"/>
              <a:t>SENIOR ( de 20 a 40 anys) </a:t>
            </a:r>
            <a:r>
              <a:rPr lang="es-ES" dirty="0" smtClean="0"/>
              <a:t>16.700m.</a:t>
            </a:r>
            <a:endParaRPr lang="es-ES" sz="1600" dirty="0" smtClean="0"/>
          </a:p>
          <a:p>
            <a:pPr lvl="1"/>
            <a:r>
              <a:rPr lang="ca-ES" dirty="0" smtClean="0"/>
              <a:t>Masculí</a:t>
            </a:r>
            <a:r>
              <a:rPr lang="es-ES" dirty="0" smtClean="0"/>
              <a:t> </a:t>
            </a:r>
            <a:endParaRPr lang="es-ES" sz="1400" dirty="0" smtClean="0"/>
          </a:p>
          <a:p>
            <a:pPr lvl="1"/>
            <a:r>
              <a:rPr lang="ca-ES" dirty="0" smtClean="0"/>
              <a:t>Femení </a:t>
            </a:r>
            <a:endParaRPr lang="es-ES" sz="1400" dirty="0" smtClean="0"/>
          </a:p>
          <a:p>
            <a:r>
              <a:rPr lang="ca-ES" dirty="0" smtClean="0"/>
              <a:t>VETERANS </a:t>
            </a:r>
            <a:r>
              <a:rPr lang="ca-ES" dirty="0" smtClean="0"/>
              <a:t>(</a:t>
            </a:r>
            <a:r>
              <a:rPr lang="ca-ES" dirty="0" smtClean="0"/>
              <a:t>Més</a:t>
            </a:r>
            <a:r>
              <a:rPr lang="ca-ES" dirty="0" smtClean="0"/>
              <a:t> de 40 anys) 16.700m</a:t>
            </a:r>
            <a:r>
              <a:rPr lang="ca-ES" dirty="0" smtClean="0"/>
              <a:t>.</a:t>
            </a:r>
          </a:p>
          <a:p>
            <a:pPr lvl="1"/>
            <a:r>
              <a:rPr lang="ca-ES" dirty="0" smtClean="0"/>
              <a:t>Masculí</a:t>
            </a:r>
            <a:r>
              <a:rPr lang="es-ES" dirty="0" smtClean="0"/>
              <a:t> </a:t>
            </a:r>
            <a:endParaRPr lang="es-ES" sz="1400" dirty="0" smtClean="0"/>
          </a:p>
          <a:p>
            <a:pPr lvl="1"/>
            <a:r>
              <a:rPr lang="ca-ES" dirty="0" smtClean="0"/>
              <a:t>Femení </a:t>
            </a:r>
            <a:endParaRPr lang="es-ES" sz="1600" dirty="0" smtClean="0"/>
          </a:p>
          <a:p>
            <a:pPr lvl="0"/>
            <a:r>
              <a:rPr lang="ca-ES" dirty="0" smtClean="0"/>
              <a:t>LOCALS (Empadronats a </a:t>
            </a:r>
            <a:r>
              <a:rPr lang="ca-ES" dirty="0" err="1" smtClean="0"/>
              <a:t>Binissalem</a:t>
            </a:r>
            <a:r>
              <a:rPr lang="ca-ES" dirty="0" smtClean="0"/>
              <a:t>,Lloseta o Alaró) 16.700m</a:t>
            </a:r>
            <a:r>
              <a:rPr lang="es-ES" dirty="0" smtClean="0"/>
              <a:t> </a:t>
            </a:r>
            <a:endParaRPr lang="es-ES" sz="1600" dirty="0" smtClean="0"/>
          </a:p>
          <a:p>
            <a:pPr lvl="1"/>
            <a:r>
              <a:rPr lang="ca-ES" dirty="0" smtClean="0"/>
              <a:t>Masculí</a:t>
            </a:r>
            <a:r>
              <a:rPr lang="es-ES" dirty="0" smtClean="0"/>
              <a:t> </a:t>
            </a:r>
            <a:endParaRPr lang="es-ES" sz="1400" dirty="0" smtClean="0"/>
          </a:p>
          <a:p>
            <a:pPr lvl="1"/>
            <a:r>
              <a:rPr lang="ca-ES" dirty="0" smtClean="0"/>
              <a:t>Femení </a:t>
            </a:r>
            <a:endParaRPr lang="es-ES" sz="1400" dirty="0" smtClean="0"/>
          </a:p>
          <a:p>
            <a:pPr lvl="0"/>
            <a:r>
              <a:rPr lang="ca-ES" dirty="0" smtClean="0"/>
              <a:t>JUNIOR (de 16 a 19 anys) </a:t>
            </a:r>
            <a:r>
              <a:rPr lang="es-ES" dirty="0" smtClean="0"/>
              <a:t>16.700m</a:t>
            </a:r>
            <a:endParaRPr lang="es-ES" sz="1600" dirty="0" smtClean="0"/>
          </a:p>
          <a:p>
            <a:pPr lvl="1"/>
            <a:r>
              <a:rPr lang="ca-ES" dirty="0" smtClean="0"/>
              <a:t>Masculí</a:t>
            </a:r>
            <a:r>
              <a:rPr lang="es-ES" dirty="0" smtClean="0"/>
              <a:t> </a:t>
            </a:r>
            <a:endParaRPr lang="es-ES" sz="1400" dirty="0" smtClean="0"/>
          </a:p>
          <a:p>
            <a:pPr lvl="1"/>
            <a:r>
              <a:rPr lang="ca-ES" dirty="0" smtClean="0"/>
              <a:t>Femení </a:t>
            </a:r>
            <a:endParaRPr lang="es-ES" sz="1400" dirty="0" smtClean="0"/>
          </a:p>
          <a:p>
            <a:pPr lvl="0"/>
            <a:r>
              <a:rPr lang="ca-ES" dirty="0" smtClean="0"/>
              <a:t>MARXA (sortida del punt entremig de la cursa) </a:t>
            </a:r>
            <a:r>
              <a:rPr lang="es-ES" dirty="0" smtClean="0"/>
              <a:t>9.300 m</a:t>
            </a:r>
            <a:endParaRPr lang="es-ES" sz="1600" dirty="0" smtClean="0"/>
          </a:p>
          <a:p>
            <a:pPr lvl="1"/>
            <a:r>
              <a:rPr lang="ca-ES" dirty="0" smtClean="0"/>
              <a:t>Masculí</a:t>
            </a:r>
            <a:r>
              <a:rPr lang="es-ES" dirty="0" smtClean="0"/>
              <a:t> </a:t>
            </a:r>
            <a:endParaRPr lang="es-ES" sz="1400" dirty="0" smtClean="0"/>
          </a:p>
          <a:p>
            <a:pPr lvl="1"/>
            <a:r>
              <a:rPr lang="ca-ES" dirty="0" smtClean="0"/>
              <a:t>Femení </a:t>
            </a:r>
            <a:endParaRPr lang="es-ES" sz="1400" dirty="0" smtClean="0"/>
          </a:p>
          <a:p>
            <a:pPr lvl="0"/>
            <a:r>
              <a:rPr lang="ca-ES" dirty="0" smtClean="0"/>
              <a:t>ESPECIAL ( atletes que sols volen fer la meitat del recorregut) 9.300m. No opten a premi </a:t>
            </a:r>
            <a:endParaRPr lang="es-ES" sz="1600" dirty="0" smtClean="0"/>
          </a:p>
          <a:p>
            <a:endParaRPr lang="ca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CURSA DE S’È 2011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ES" dirty="0" smtClean="0"/>
              <a:t>NOVETATS I</a:t>
            </a:r>
            <a:endParaRPr lang="es-ES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4"/>
          </p:nvPr>
        </p:nvGraphicFramePr>
        <p:xfrm>
          <a:off x="4652169" y="1447800"/>
          <a:ext cx="3931920" cy="3489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1783" y="1628800"/>
            <a:ext cx="393643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CURSA DE S’È 2011</a:t>
            </a:r>
            <a:endParaRPr lang="ca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NOVETATS II</a:t>
            </a:r>
            <a:endParaRPr lang="ca-ES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sz="quarter" idx="2"/>
          </p:nvPr>
        </p:nvGraphicFramePr>
        <p:xfrm>
          <a:off x="467544" y="1412776"/>
          <a:ext cx="3931920" cy="3489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22577" y="1196752"/>
            <a:ext cx="36004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CURSA DE S’È 2011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SORTIDA DE MARXA I CATEGORIA ESPECIAL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PUNT </a:t>
            </a:r>
            <a:r>
              <a:rPr lang="ca-ES" dirty="0" smtClean="0"/>
              <a:t>entremig</a:t>
            </a:r>
            <a:r>
              <a:rPr lang="es-ES" dirty="0" smtClean="0"/>
              <a:t> de la cursa , Km 5,7 , CARRER JOAN ALCOVER</a:t>
            </a:r>
          </a:p>
          <a:p>
            <a:pPr>
              <a:buNone/>
            </a:pPr>
            <a:r>
              <a:rPr lang="es-ES" dirty="0" smtClean="0"/>
              <a:t>( </a:t>
            </a:r>
            <a:r>
              <a:rPr lang="es-ES" dirty="0" err="1" smtClean="0"/>
              <a:t>davant</a:t>
            </a:r>
            <a:r>
              <a:rPr lang="es-ES" dirty="0" smtClean="0"/>
              <a:t> la botiga Ca Na </a:t>
            </a:r>
            <a:r>
              <a:rPr lang="es-ES" dirty="0" err="1" smtClean="0"/>
              <a:t>Maria</a:t>
            </a:r>
            <a:r>
              <a:rPr lang="es-ES" dirty="0" smtClean="0"/>
              <a:t>)  </a:t>
            </a:r>
            <a:r>
              <a:rPr lang="es-ES" dirty="0" err="1" smtClean="0"/>
              <a:t>Alaró</a:t>
            </a:r>
            <a:endParaRPr lang="es-ES" dirty="0" smtClean="0"/>
          </a:p>
          <a:p>
            <a:r>
              <a:rPr lang="es-ES" dirty="0" smtClean="0"/>
              <a:t>DISTÀNCIA: 10.500m.</a:t>
            </a:r>
          </a:p>
          <a:p>
            <a:r>
              <a:rPr lang="es-ES" dirty="0" smtClean="0"/>
              <a:t>La </a:t>
            </a:r>
            <a:r>
              <a:rPr lang="es-ES" dirty="0" err="1" smtClean="0"/>
              <a:t>sortida</a:t>
            </a:r>
            <a:r>
              <a:rPr lang="es-ES" dirty="0" smtClean="0"/>
              <a:t> es </a:t>
            </a:r>
            <a:r>
              <a:rPr lang="es-ES" dirty="0" err="1" smtClean="0"/>
              <a:t>donarà</a:t>
            </a:r>
            <a:r>
              <a:rPr lang="es-ES" dirty="0" smtClean="0"/>
              <a:t> </a:t>
            </a:r>
            <a:r>
              <a:rPr lang="es-ES" dirty="0" err="1" smtClean="0"/>
              <a:t>quan</a:t>
            </a:r>
            <a:r>
              <a:rPr lang="es-ES" dirty="0" smtClean="0"/>
              <a:t> </a:t>
            </a:r>
            <a:r>
              <a:rPr lang="es-ES" dirty="0" err="1" smtClean="0"/>
              <a:t>hagin</a:t>
            </a:r>
            <a:r>
              <a:rPr lang="es-ES" dirty="0" smtClean="0"/>
              <a:t> </a:t>
            </a:r>
            <a:r>
              <a:rPr lang="es-ES" dirty="0" err="1" smtClean="0"/>
              <a:t>passat</a:t>
            </a:r>
            <a:r>
              <a:rPr lang="es-ES" dirty="0" smtClean="0"/>
              <a:t> </a:t>
            </a:r>
            <a:r>
              <a:rPr lang="es-ES" dirty="0" err="1" smtClean="0"/>
              <a:t>els</a:t>
            </a:r>
            <a:r>
              <a:rPr lang="es-ES" dirty="0" smtClean="0"/>
              <a:t> 10 </a:t>
            </a:r>
            <a:r>
              <a:rPr lang="es-ES" dirty="0" err="1" smtClean="0"/>
              <a:t>primers</a:t>
            </a:r>
            <a:r>
              <a:rPr lang="es-ES" dirty="0" smtClean="0"/>
              <a:t> </a:t>
            </a:r>
            <a:r>
              <a:rPr lang="es-ES" dirty="0" err="1" smtClean="0"/>
              <a:t>classificats</a:t>
            </a:r>
            <a:r>
              <a:rPr lang="es-ES" dirty="0" smtClean="0"/>
              <a:t> de la cursa </a:t>
            </a:r>
            <a:r>
              <a:rPr lang="es-ES" dirty="0" err="1" smtClean="0"/>
              <a:t>sencera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6854" y="1412776"/>
            <a:ext cx="365310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Metàl·lic</a:t>
            </a:r>
            <a:r>
              <a:rPr lang="es-ES" dirty="0" smtClean="0"/>
              <a:t> (euros)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539750" algn="l"/>
                <a:tab pos="1260475" algn="l"/>
                <a:tab pos="2609850" algn="l"/>
              </a:tabLst>
            </a:pPr>
            <a:r>
              <a:rPr lang="es-ES" dirty="0" smtClean="0"/>
              <a:t>PREMIS</a:t>
            </a:r>
            <a:endParaRPr lang="es-ES" dirty="0" smtClean="0"/>
          </a:p>
        </p:txBody>
      </p:sp>
      <p:sp>
        <p:nvSpPr>
          <p:cNvPr id="7" name="6 Marcador de texto"/>
          <p:cNvSpPr>
            <a:spLocks noGrp="1"/>
          </p:cNvSpPr>
          <p:nvPr>
            <p:ph type="body" idx="2"/>
          </p:nvPr>
        </p:nvSpPr>
        <p:spPr>
          <a:xfrm>
            <a:off x="1043608" y="1447802"/>
            <a:ext cx="7467039" cy="4206112"/>
          </a:xfrm>
        </p:spPr>
        <p:txBody>
          <a:bodyPr/>
          <a:lstStyle/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SENIOR 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( de 20 a 40 </a:t>
            </a:r>
            <a:r>
              <a:rPr lang="es-ES" sz="1600" dirty="0" err="1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anys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)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Masculí 150,100,60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Femení 150,100,60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VETERANS (Més de 40 anys)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es-ES" sz="1600" dirty="0" err="1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Masculí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80,60,40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es-ES" sz="1600" dirty="0" err="1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Femení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80,60,40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LOCALS (Empadronats a </a:t>
            </a:r>
            <a:r>
              <a:rPr lang="ca-ES" sz="1600" dirty="0" err="1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Binissalem</a:t>
            </a: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,Lloseta o Alaró)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es-ES" sz="1600" dirty="0" err="1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Masculí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80,60,40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es-ES" sz="1600" dirty="0" err="1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Femení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80,60,40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JUNIOR (de 16 a 19 anys)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Masculí 60,40,20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Femení 60,40,20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MARXA (sortida del punt entremig de la cursa)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Masculí 60,40,20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Femení 60,40,20</a:t>
            </a:r>
            <a:r>
              <a:rPr lang="es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 </a:t>
            </a:r>
            <a:endParaRPr lang="es-ES" sz="1600" dirty="0" smtClean="0">
              <a:latin typeface="Arial" pitchFamily="34" charset="0"/>
              <a:cs typeface="Arial" pitchFamily="34" charset="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1260475" algn="l"/>
                <a:tab pos="2609850" algn="l"/>
              </a:tabLst>
            </a:pPr>
            <a:r>
              <a:rPr lang="ca-ES" sz="16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ESPECIAL ( atletes que sols volen fer la meitat del recorregut) No opten a premi</a:t>
            </a:r>
            <a:r>
              <a:rPr lang="ca-ES" sz="1200" dirty="0" smtClean="0">
                <a:latin typeface="Blue Highway" pitchFamily="2" charset="0"/>
                <a:ea typeface="Times New Roman" pitchFamily="18" charset="0"/>
                <a:cs typeface="Arial" pitchFamily="34" charset="0"/>
              </a:rPr>
              <a:t>. </a:t>
            </a:r>
            <a:endParaRPr lang="es-ES" sz="900" dirty="0" smtClean="0">
              <a:latin typeface="Arial" pitchFamily="34" charset="0"/>
              <a:cs typeface="Arial" pitchFamily="34" charset="0"/>
            </a:endParaRPr>
          </a:p>
          <a:p>
            <a:endParaRPr lang="ca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255</Words>
  <Application>Microsoft Office PowerPoint</Application>
  <PresentationFormat>Presentación en pantalla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Aspecto</vt:lpstr>
      <vt:lpstr>XXIII CURSA DE S’È 2011</vt:lpstr>
      <vt:lpstr>CURSA DE S’È 2011</vt:lpstr>
      <vt:lpstr>CURSA DE S’È 2011</vt:lpstr>
      <vt:lpstr>CURSA DE S’È 2011</vt:lpstr>
      <vt:lpstr>CURSA DE S’È 2011</vt:lpstr>
      <vt:lpstr>CURSA DE S’È 2011</vt:lpstr>
      <vt:lpstr>CURSA DE S’È 2011</vt:lpstr>
      <vt:lpstr>Metàl·lic (euros)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CURSA DE S’È 2011</dc:title>
  <dc:creator>Pedro</dc:creator>
  <cp:lastModifiedBy>Pedro</cp:lastModifiedBy>
  <cp:revision>35</cp:revision>
  <dcterms:created xsi:type="dcterms:W3CDTF">2011-10-14T07:18:24Z</dcterms:created>
  <dcterms:modified xsi:type="dcterms:W3CDTF">2011-11-21T13:33:50Z</dcterms:modified>
</cp:coreProperties>
</file>